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9" r:id="rId4"/>
    <p:sldId id="267" r:id="rId5"/>
    <p:sldId id="270" r:id="rId6"/>
    <p:sldId id="257" r:id="rId7"/>
    <p:sldId id="266" r:id="rId8"/>
    <p:sldId id="258" r:id="rId9"/>
    <p:sldId id="259" r:id="rId10"/>
    <p:sldId id="265" r:id="rId11"/>
    <p:sldId id="260" r:id="rId12"/>
    <p:sldId id="261" r:id="rId13"/>
    <p:sldId id="26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18"/>
  </p:normalViewPr>
  <p:slideViewPr>
    <p:cSldViewPr snapToGrid="0" snapToObjects="1">
      <p:cViewPr varScale="1">
        <p:scale>
          <a:sx n="76" d="100"/>
          <a:sy n="76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E5877-92C3-D847-8BC3-277E36549463}" type="datetimeFigureOut">
              <a:rPr lang="en-US" smtClean="0"/>
              <a:t>8/18/16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4AC3A-6578-774D-8A8E-9095C98B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4AC3A-6578-774D-8A8E-9095C98B7B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4AC3A-6578-774D-8A8E-9095C98B7B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successful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4AC3A-6578-774D-8A8E-9095C98B7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9762427" cy="1211503"/>
          </a:xfrm>
        </p:spPr>
        <p:txBody>
          <a:bodyPr/>
          <a:lstStyle/>
          <a:p>
            <a:r>
              <a:rPr lang="en-US" dirty="0" smtClean="0"/>
              <a:t>Ride Scanner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gradFill>
                  <a:gsLst>
                    <a:gs pos="62004">
                      <a:srgbClr val="F591C5"/>
                    </a:gs>
                    <a:gs pos="43003">
                      <a:srgbClr val="F8AED4"/>
                    </a:gs>
                    <a:gs pos="29970">
                      <a:srgbClr val="FAC2DF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37998">
                      <a:srgbClr val="F9B6D8">
                        <a:alpha val="47000"/>
                      </a:srgbClr>
                    </a:gs>
                    <a:gs pos="37998">
                      <a:srgbClr val="F9B6D8"/>
                    </a:gs>
                    <a:gs pos="37998">
                      <a:srgbClr val="F9B6D8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Sushant </a:t>
            </a:r>
            <a:r>
              <a:rPr lang="en-US" dirty="0" err="1" smtClean="0">
                <a:gradFill>
                  <a:gsLst>
                    <a:gs pos="62004">
                      <a:srgbClr val="F591C5"/>
                    </a:gs>
                    <a:gs pos="43003">
                      <a:srgbClr val="F8AED4"/>
                    </a:gs>
                    <a:gs pos="29970">
                      <a:srgbClr val="FAC2DF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37998">
                      <a:srgbClr val="F9B6D8">
                        <a:alpha val="47000"/>
                      </a:srgbClr>
                    </a:gs>
                    <a:gs pos="37998">
                      <a:srgbClr val="F9B6D8"/>
                    </a:gs>
                    <a:gs pos="37998">
                      <a:srgbClr val="F9B6D8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deepak</a:t>
            </a:r>
            <a:r>
              <a:rPr lang="en-US" dirty="0" smtClean="0">
                <a:gradFill>
                  <a:gsLst>
                    <a:gs pos="62004">
                      <a:srgbClr val="F591C5"/>
                    </a:gs>
                    <a:gs pos="43003">
                      <a:srgbClr val="F8AED4"/>
                    </a:gs>
                    <a:gs pos="29970">
                      <a:srgbClr val="FAC2DF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37998">
                      <a:srgbClr val="F9B6D8">
                        <a:alpha val="47000"/>
                      </a:srgbClr>
                    </a:gs>
                    <a:gs pos="37998">
                      <a:srgbClr val="F9B6D8"/>
                    </a:gs>
                    <a:gs pos="37998">
                      <a:srgbClr val="F9B6D8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dirty="0" err="1" smtClean="0">
                <a:gradFill>
                  <a:gsLst>
                    <a:gs pos="62004">
                      <a:srgbClr val="F591C5"/>
                    </a:gs>
                    <a:gs pos="43003">
                      <a:srgbClr val="F8AED4"/>
                    </a:gs>
                    <a:gs pos="29970">
                      <a:srgbClr val="FAC2DF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37998">
                      <a:srgbClr val="F9B6D8">
                        <a:alpha val="47000"/>
                      </a:srgbClr>
                    </a:gs>
                    <a:gs pos="37998">
                      <a:srgbClr val="F9B6D8"/>
                    </a:gs>
                    <a:gs pos="37998">
                      <a:srgbClr val="F9B6D8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parkhi</a:t>
            </a:r>
            <a:endParaRPr lang="en-US" dirty="0" smtClean="0">
              <a:gradFill>
                <a:gsLst>
                  <a:gs pos="62004">
                    <a:srgbClr val="F591C5">
                      <a:alpha val="65000"/>
                    </a:srgbClr>
                  </a:gs>
                  <a:gs pos="43003">
                    <a:srgbClr val="F8AED4"/>
                  </a:gs>
                  <a:gs pos="29970">
                    <a:srgbClr val="FAC2DF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37998">
                    <a:srgbClr val="F9B6D8">
                      <a:alpha val="47000"/>
                    </a:srgbClr>
                  </a:gs>
                  <a:gs pos="37998">
                    <a:srgbClr val="F9B6D8"/>
                  </a:gs>
                  <a:gs pos="37998">
                    <a:srgbClr val="F9B6D8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Prices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564"/>
          <a:stretch/>
        </p:blipFill>
        <p:spPr>
          <a:xfrm>
            <a:off x="533013" y="2820175"/>
            <a:ext cx="11237191" cy="74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013" y="4141359"/>
            <a:ext cx="11237191" cy="213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Header Bar shown after clicking on Compare Button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shows the minimum cost of both the taxi services.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is also showing the category which has the minimum cost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Uber Rates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10"/>
          <a:stretch/>
        </p:blipFill>
        <p:spPr>
          <a:xfrm>
            <a:off x="2139849" y="2423391"/>
            <a:ext cx="7932406" cy="3437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39849" y="6177973"/>
            <a:ext cx="6048187" cy="6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Tabs Showing Uber Rates of </a:t>
            </a:r>
            <a:r>
              <a:rPr lang="en-US" smtClean="0"/>
              <a:t>all categories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4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Lyft Rates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76"/>
          <a:stretch/>
        </p:blipFill>
        <p:spPr>
          <a:xfrm>
            <a:off x="1380902" y="2424550"/>
            <a:ext cx="9482328" cy="338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39849" y="6316519"/>
            <a:ext cx="6048187" cy="6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Tabs Showing Lyft Rates of all categories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by Turn 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849" y="2466109"/>
            <a:ext cx="7941053" cy="385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39849" y="6316519"/>
            <a:ext cx="7941053" cy="680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Tabs Showing Turn by Turn Direction between Pickup </a:t>
            </a:r>
            <a:r>
              <a:rPr lang="en-US" smtClean="0"/>
              <a:t>and Destination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0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9762427" cy="1211503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Sushant </a:t>
            </a:r>
            <a:r>
              <a:rPr lang="en-US" dirty="0" err="1" smtClean="0"/>
              <a:t>deepak</a:t>
            </a:r>
            <a:r>
              <a:rPr lang="en-US" dirty="0" smtClean="0"/>
              <a:t> </a:t>
            </a:r>
            <a:r>
              <a:rPr lang="en-US" dirty="0" err="1" smtClean="0"/>
              <a:t>parkhI</a:t>
            </a:r>
            <a:endParaRPr lang="en-US" dirty="0" smtClean="0"/>
          </a:p>
          <a:p>
            <a:r>
              <a:rPr lang="en-US" dirty="0" err="1" smtClean="0"/>
              <a:t>Sushant@bu.edu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129" y="2603500"/>
            <a:ext cx="5564501" cy="341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Ride Scanner is a Web App to compare prices of Taxi Service: Lyft and Uber.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Side by Side comparison of the prices provided by the Taxi Service for each category.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</a:t>
            </a:r>
            <a:r>
              <a:rPr lang="en-US" dirty="0" smtClean="0"/>
              <a:t>Official RESTful </a:t>
            </a:r>
            <a:r>
              <a:rPr lang="en-US" dirty="0"/>
              <a:t>API provided by Lyft and Uber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5" y="2770909"/>
            <a:ext cx="4938375" cy="2777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09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129" y="2658919"/>
            <a:ext cx="6603598" cy="37141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Official </a:t>
            </a:r>
            <a:r>
              <a:rPr lang="en-US" dirty="0" smtClean="0"/>
              <a:t>RESTful </a:t>
            </a:r>
            <a:r>
              <a:rPr lang="en-US" dirty="0"/>
              <a:t>API provided by Lyft and Uber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Response Format for both the API is in JSON (JavaScript Object Notation).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Both the API require Authentication.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Lyft uses Token Based Authentication.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Uber uses Server Token Based Authentication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Endpoints: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https://api.lyft.com/v1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https://</a:t>
            </a:r>
            <a:r>
              <a:rPr lang="en-US" dirty="0" err="1" smtClean="0"/>
              <a:t>api.uber.com</a:t>
            </a:r>
            <a:r>
              <a:rPr lang="en-US" dirty="0" smtClean="0"/>
              <a:t>/v1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21" y="2533649"/>
            <a:ext cx="3251200" cy="325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622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9" y="2506133"/>
            <a:ext cx="7639398" cy="419946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HTML, </a:t>
            </a:r>
            <a:r>
              <a:rPr lang="en-US" dirty="0" smtClean="0"/>
              <a:t>CSS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They were used to create the basic design and structure of the Ride Scanner Application.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Bootstrap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Bootstrap and it’s AngularJS component was used to create a responsive layout.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JavaScript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JavaScript was used in the application to perform functions like </a:t>
            </a:r>
            <a:r>
              <a:rPr lang="en-US" dirty="0" err="1" smtClean="0"/>
              <a:t>GeoLocation</a:t>
            </a:r>
            <a:r>
              <a:rPr lang="en-US" dirty="0" smtClean="0"/>
              <a:t> et cetera.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JQuery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JQuery was used to make a call to APIs.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017" y="2787434"/>
            <a:ext cx="3528700" cy="35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2064" y="2404533"/>
            <a:ext cx="7639953" cy="4301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JQuery </a:t>
            </a:r>
            <a:r>
              <a:rPr lang="en-US" dirty="0" smtClean="0"/>
              <a:t>UI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JQuery UI functionalities like AutoComplete was used in the Application.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Geo </a:t>
            </a:r>
            <a:r>
              <a:rPr lang="en-US" dirty="0" smtClean="0"/>
              <a:t>Location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HTML5 </a:t>
            </a:r>
            <a:r>
              <a:rPr lang="en-US" dirty="0" err="1" smtClean="0"/>
              <a:t>GeoLocation</a:t>
            </a:r>
            <a:r>
              <a:rPr lang="en-US" dirty="0" smtClean="0"/>
              <a:t> was used to get the current location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Web </a:t>
            </a:r>
            <a:r>
              <a:rPr lang="en-US" dirty="0" smtClean="0"/>
              <a:t>Storage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Web Storage was used to save the token values for Authentication.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AngularJS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AngularJS was used for Data-Binding and to make a API calls.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Routing Functionality was also integrated (Deep-Linking URLs)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017" y="2787434"/>
            <a:ext cx="3528700" cy="35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Ride Scanner </a:t>
            </a:r>
            <a:r>
              <a:rPr lang="en-US" dirty="0" smtClean="0"/>
              <a:t>Login Page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09" y="3034145"/>
            <a:ext cx="5956831" cy="298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9783" y="2861830"/>
            <a:ext cx="4835236" cy="34163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Login Page with Client and Server Side Validation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This page is set as Initial Page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Login in Disabled when Form is Invalid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Ride Scanner </a:t>
            </a:r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57"/>
          <a:stretch/>
        </p:blipFill>
        <p:spPr>
          <a:xfrm>
            <a:off x="379841" y="3126455"/>
            <a:ext cx="7905173" cy="254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511711" y="3145824"/>
            <a:ext cx="3680289" cy="2521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Toaster is shown when form does not passes the Server-Side Validation.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validation is based on the Ajax Request.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Ride Scanner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264" y="3200399"/>
            <a:ext cx="7367780" cy="25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021782" y="2783609"/>
            <a:ext cx="38792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Home Page shown after successful login.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Contain two Autocomplete Textbox for Pickup Location and Destination.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AutoComplete is based on Google Places API.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Pickup and </a:t>
            </a:r>
            <a:r>
              <a:rPr lang="en-US" dirty="0" smtClean="0"/>
              <a:t>Destination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93" y="2893960"/>
            <a:ext cx="6969508" cy="252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66585" y="2949867"/>
            <a:ext cx="4123634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 smtClean="0"/>
              <a:t>Pickup and Destination Location populated after searching.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Latitude and Longitude of Both the Location is also retrieved.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218</TotalTime>
  <Words>405</Words>
  <Application>Microsoft Macintosh PowerPoint</Application>
  <PresentationFormat>Widescreen</PresentationFormat>
  <Paragraphs>65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Wingdings 3</vt:lpstr>
      <vt:lpstr>Arial</vt:lpstr>
      <vt:lpstr>Ion Boardroom</vt:lpstr>
      <vt:lpstr>Ride Scanner</vt:lpstr>
      <vt:lpstr>Introduction</vt:lpstr>
      <vt:lpstr>RESTful API</vt:lpstr>
      <vt:lpstr>Technology Used</vt:lpstr>
      <vt:lpstr>Technology Used</vt:lpstr>
      <vt:lpstr>Ride Scanner Login Page </vt:lpstr>
      <vt:lpstr>Ride Scanner Login Page</vt:lpstr>
      <vt:lpstr>Ride Scanner Home Page</vt:lpstr>
      <vt:lpstr>Choosing Pickup and Destination</vt:lpstr>
      <vt:lpstr>Comparison of Prices</vt:lpstr>
      <vt:lpstr>Uber Rates</vt:lpstr>
      <vt:lpstr>Lyft Rates</vt:lpstr>
      <vt:lpstr>Turn by Turn Direction</vt:lpstr>
      <vt:lpstr>Thank You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138</cp:revision>
  <dcterms:created xsi:type="dcterms:W3CDTF">2016-08-18T04:27:32Z</dcterms:created>
  <dcterms:modified xsi:type="dcterms:W3CDTF">2016-08-18T08:53:23Z</dcterms:modified>
</cp:coreProperties>
</file>